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7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1269A-C20A-451A-BA1F-D2F95DA026DE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A72CB-3C47-4F1F-A5C7-7FC69A3F02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9153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A72CB-3C47-4F1F-A5C7-7FC69A3F022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7838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5052545"/>
            <a:ext cx="6912767" cy="882119"/>
          </a:xfrm>
        </p:spPr>
        <p:txBody>
          <a:bodyPr/>
          <a:lstStyle/>
          <a:p>
            <a:r>
              <a:rPr lang="ru-RU" dirty="0" err="1" smtClean="0"/>
              <a:t>Маринцева</a:t>
            </a:r>
            <a:r>
              <a:rPr lang="ru-RU" dirty="0" smtClean="0"/>
              <a:t> Н.Н., </a:t>
            </a:r>
          </a:p>
          <a:p>
            <a:r>
              <a:rPr lang="ru-RU" sz="1600" dirty="0" smtClean="0"/>
              <a:t>педагог-психолог МКОУ СШ №4, г. Калач-на-Дону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 algn="ctr">
              <a:buNone/>
            </a:pPr>
            <a:r>
              <a:rPr lang="ru-RU" sz="3200" dirty="0" smtClean="0"/>
              <a:t>Как организовать общение в родительском чате</a:t>
            </a:r>
            <a:endParaRPr lang="ru-RU" sz="3200" dirty="0"/>
          </a:p>
        </p:txBody>
      </p:sp>
      <p:pic>
        <p:nvPicPr>
          <p:cNvPr id="4" name="Рисунок 3" descr="https://sneg.top/uploads/posts/2023-06/1687892617_sneg-top-p-roditelskii-chat-kartinki-na-avatarku-dlya-1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548680"/>
            <a:ext cx="2406015" cy="2110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94876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Важно! </a:t>
            </a:r>
            <a:r>
              <a:rPr lang="ru-RU" dirty="0" smtClean="0"/>
              <a:t>Не </a:t>
            </a:r>
            <a:r>
              <a:rPr lang="ru-RU" dirty="0"/>
              <a:t>принимайте важных решений в момент переписки. </a:t>
            </a:r>
            <a:endParaRPr lang="ru-RU" dirty="0" smtClean="0"/>
          </a:p>
          <a:p>
            <a:r>
              <a:rPr lang="ru-RU" dirty="0" smtClean="0"/>
              <a:t>Помните: важные </a:t>
            </a:r>
            <a:r>
              <a:rPr lang="ru-RU" dirty="0"/>
              <a:t>решения должны быть обдуманными и взвешенными, а не </a:t>
            </a:r>
            <a:r>
              <a:rPr lang="ru-RU" dirty="0" smtClean="0"/>
              <a:t>на эмоциях</a:t>
            </a:r>
            <a:r>
              <a:rPr lang="ru-RU" dirty="0"/>
              <a:t>. Нередко такие важные решения лучше принимать по </a:t>
            </a:r>
            <a:r>
              <a:rPr lang="ru-RU" dirty="0" smtClean="0"/>
              <a:t>результатам устной </a:t>
            </a:r>
            <a:r>
              <a:rPr lang="ru-RU" dirty="0"/>
              <a:t>беседы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6568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dirty="0" smtClean="0"/>
              <a:t>Важно!</a:t>
            </a:r>
          </a:p>
          <a:p>
            <a:r>
              <a:rPr lang="ru-RU" dirty="0" smtClean="0"/>
              <a:t>Родительский </a:t>
            </a:r>
            <a:r>
              <a:rPr lang="ru-RU" dirty="0"/>
              <a:t>чат – это публичное пространство, в котором так же, </a:t>
            </a:r>
            <a:r>
              <a:rPr lang="ru-RU" dirty="0" smtClean="0"/>
              <a:t>как и </a:t>
            </a:r>
            <a:r>
              <a:rPr lang="ru-RU" dirty="0"/>
              <a:t>в обществе, нужно соблюдать правила приличия. </a:t>
            </a:r>
            <a:endParaRPr lang="ru-RU" dirty="0" smtClean="0"/>
          </a:p>
          <a:p>
            <a:r>
              <a:rPr lang="ru-RU" dirty="0" smtClean="0"/>
              <a:t>Помните</a:t>
            </a:r>
            <a:r>
              <a:rPr lang="ru-RU" dirty="0"/>
              <a:t>, что чаты не предназначены для решения </a:t>
            </a:r>
            <a:r>
              <a:rPr lang="ru-RU" dirty="0" smtClean="0"/>
              <a:t> </a:t>
            </a:r>
            <a:r>
              <a:rPr lang="ru-RU" dirty="0" smtClean="0"/>
              <a:t>личных проблем</a:t>
            </a:r>
            <a:r>
              <a:rPr lang="ru-RU" dirty="0"/>
              <a:t>. </a:t>
            </a:r>
          </a:p>
        </p:txBody>
      </p:sp>
      <p:pic>
        <p:nvPicPr>
          <p:cNvPr id="4" name="Объект 3" descr="https://s.digitalocean.ru/upload/1694068315_i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832" y="4251187"/>
            <a:ext cx="5320680" cy="232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2601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429264"/>
            <a:ext cx="6512511" cy="92869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Спасибо за внимание!</a:t>
            </a:r>
            <a:br>
              <a:rPr lang="ru-RU" dirty="0"/>
            </a:br>
            <a:endParaRPr lang="ru-RU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28604"/>
            <a:ext cx="4680763" cy="468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5870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6932240" cy="347472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/>
              <a:t>1. Создайте канал, где будете писать только вы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Чат с родителями учеников – это прежде всего канал информации, а не коммуникации. Ваша задача – сообщить родителям все, что им нужно знать на данный </a:t>
            </a:r>
            <a:r>
              <a:rPr lang="ru-RU" dirty="0" smtClean="0"/>
              <a:t>момент.</a:t>
            </a:r>
          </a:p>
          <a:p>
            <a:pPr marL="45720" indent="0">
              <a:buNone/>
            </a:pPr>
            <a:r>
              <a:rPr lang="ru-RU" dirty="0"/>
              <a:t>Участники родительских чатов объединены вовсе не дружбой, </a:t>
            </a:r>
            <a:r>
              <a:rPr lang="ru-RU" dirty="0" smtClean="0"/>
              <a:t>а необходимостью</a:t>
            </a:r>
            <a:r>
              <a:rPr lang="ru-RU" dirty="0"/>
              <a:t>. Именно поэтому все родители должны </a:t>
            </a:r>
            <a:r>
              <a:rPr lang="ru-RU" dirty="0" smtClean="0"/>
              <a:t>соблюдать элементарную </a:t>
            </a:r>
            <a:r>
              <a:rPr lang="ru-RU" dirty="0"/>
              <a:t>этику общения в чатах.</a:t>
            </a:r>
          </a:p>
          <a:p>
            <a:pPr marL="4572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7765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572140"/>
            <a:ext cx="6512511" cy="857256"/>
          </a:xfrm>
        </p:spPr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14348" y="731520"/>
            <a:ext cx="7643866" cy="3474720"/>
          </a:xfrm>
        </p:spPr>
        <p:txBody>
          <a:bodyPr>
            <a:noAutofit/>
          </a:bodyPr>
          <a:lstStyle/>
          <a:p>
            <a:r>
              <a:rPr lang="ru-RU" sz="1800" i="1" dirty="0"/>
              <a:t>2. </a:t>
            </a:r>
            <a:r>
              <a:rPr lang="ru-RU" sz="1800" b="1" i="1" dirty="0"/>
              <a:t>Установите правила общения в чате</a:t>
            </a:r>
            <a:endParaRPr lang="ru-RU" sz="1800" b="1" dirty="0"/>
          </a:p>
          <a:p>
            <a:pPr marL="45720" indent="0">
              <a:buNone/>
            </a:pP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Объявите, что есть правила родительского чата. </a:t>
            </a:r>
            <a:endParaRPr lang="ru-RU" sz="1800" dirty="0" smtClean="0"/>
          </a:p>
          <a:p>
            <a:pPr marL="45720" indent="0">
              <a:buNone/>
            </a:pPr>
            <a:r>
              <a:rPr lang="ru-RU" sz="1800" dirty="0" smtClean="0"/>
              <a:t>Скажите </a:t>
            </a:r>
            <a:r>
              <a:rPr lang="ru-RU" sz="1800" dirty="0"/>
              <a:t>сразу, по каким вопросам можно писать в родительский чат, а с какими нужно разбираться на родительских собраниях</a:t>
            </a:r>
            <a:r>
              <a:rPr lang="ru-RU" sz="1800" dirty="0" smtClean="0"/>
              <a:t>.</a:t>
            </a:r>
          </a:p>
          <a:p>
            <a:pPr marL="45720" indent="0">
              <a:buNone/>
            </a:pPr>
            <a:r>
              <a:rPr lang="ru-RU" sz="1800" dirty="0" smtClean="0"/>
              <a:t> </a:t>
            </a:r>
            <a:r>
              <a:rPr lang="ru-RU" sz="1800" dirty="0"/>
              <a:t>Регламентируйте время «работы» чата, чтобы туда не писали в шесть утра или в девять вечера. Соблюдайте это правило родительского чата сами: если родители будут знать, что учитель не ответит на сообщение поздно вечером или рано утром, у них не будет соблазна писать в это время. На ночь вообще старайтесь отключать звуковые уведомления в родительском чате. 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Договоритесь с родителями, что в чате с учителем нет места выяснению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53798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/>
              <a:t>3. Не старайтесь реагировать на каждое сообщение родителей</a:t>
            </a:r>
            <a:endParaRPr lang="ru-RU" b="1" dirty="0"/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Если каждый родитель напишет вопрос или комментарий в родительский чат, их уже будет больше 20. Отвечать на каждый вопрос – слишком долго, к тому же, они могут быть одинаковыми. Практика показывает, что через какое-то время родители сами найдут ответ на вопрос или им помогут в этом другие родители</a:t>
            </a:r>
          </a:p>
        </p:txBody>
      </p:sp>
    </p:spTree>
    <p:extLst>
      <p:ext uri="{BB962C8B-B14F-4D97-AF65-F5344CB8AC3E}">
        <p14:creationId xmlns:p14="http://schemas.microsoft.com/office/powerpoint/2010/main" xmlns="" val="2583564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/>
              <a:t>4. </a:t>
            </a:r>
            <a:r>
              <a:rPr lang="ru-RU" i="1" dirty="0" smtClean="0"/>
              <a:t>Оформляйте  </a:t>
            </a:r>
            <a:r>
              <a:rPr lang="ru-RU" i="1" dirty="0"/>
              <a:t>сообщения в чате с родителями правильно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Выделяйте важные сообщения звездочками, галочками, цветными точками, любыми заметными смайликами. Так родители с большей вероятностью заметят ваше письмо в потоке сообщений в родительском чате и не станут задавать вопросов по этой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3007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i="1" dirty="0"/>
              <a:t>5. Выкладывайте домашнее задание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Делайте это сразу после уроков дополнительно к электронному дневнику. Этим вы сэкономите и свое время, и время родителей, которые постоянно по этому вопросу переживают. Можно или написать задание в сообщении в чате с родителями, или прислать фотографию.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2043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500702"/>
            <a:ext cx="6512511" cy="928694"/>
          </a:xfrm>
        </p:spPr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00900" cy="4554868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6. Создайте </a:t>
            </a:r>
            <a:r>
              <a:rPr lang="ru-RU" b="1" i="1" dirty="0" err="1"/>
              <a:t>Google</a:t>
            </a:r>
            <a:r>
              <a:rPr lang="ru-RU" b="1" i="1" dirty="0"/>
              <a:t>-документы с актуальной информацией</a:t>
            </a:r>
            <a:endParaRPr lang="ru-RU" b="1" dirty="0"/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Создайте несколько тематических Google-документов, в которых будет вся необходимая в течение года информация: расписание, даты каникул, номера телефонов учителей и председателя родительского комитета, анонсы экскурсий, контрольных и мероприятий, пароли для входа на </a:t>
            </a:r>
            <a:r>
              <a:rPr lang="ru-RU" dirty="0" err="1"/>
              <a:t>Яндекс</a:t>
            </a:r>
            <a:r>
              <a:rPr lang="ru-RU" dirty="0" smtClean="0"/>
              <a:t>. Учебник </a:t>
            </a:r>
            <a:r>
              <a:rPr lang="ru-RU" dirty="0"/>
              <a:t>и инструкция для электронных платформ, которые используются в обучении. Вносите в документы все изменения. Добавьте сюда и документы, которые родителям нужно распечатывать, заполнять или подписывать. Так вы сократите количество вопросов, сыплющихся на вас. Это упростит процесс общения учителя с родителями.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9524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286388"/>
            <a:ext cx="6512511" cy="1071570"/>
          </a:xfrm>
        </p:spPr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72338" cy="4340554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7. Выберите модератора чата из числа родителей учеников</a:t>
            </a:r>
            <a:endParaRPr lang="ru-RU" b="1" dirty="0"/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Если вам сложно найти время на работу с родительским чатом, установить правила и следить за их выполнением можете и не вы лично.</a:t>
            </a:r>
          </a:p>
          <a:p>
            <a:pPr marL="45720" indent="0">
              <a:buNone/>
            </a:pPr>
            <a:r>
              <a:rPr lang="ru-RU" dirty="0"/>
              <a:t>Если в классе есть активные родители, которые, например, руководят родительским комитетом, и рады брать на себя организационные задачи, можно попросить их стать вашими «помощниками», которые будут </a:t>
            </a:r>
            <a:r>
              <a:rPr lang="ru-RU" dirty="0" err="1"/>
              <a:t>модерировать</a:t>
            </a:r>
            <a:r>
              <a:rPr lang="ru-RU" dirty="0"/>
              <a:t> общение в чате с учителем и в случае возникновения споров, конфликтов или недопонимания потребуют соблюдения правил вежливости и общения от имени родительского комитета.</a:t>
            </a:r>
          </a:p>
        </p:txBody>
      </p:sp>
    </p:spTree>
    <p:extLst>
      <p:ext uri="{BB962C8B-B14F-4D97-AF65-F5344CB8AC3E}">
        <p14:creationId xmlns:p14="http://schemas.microsoft.com/office/powerpoint/2010/main" xmlns="" val="3667730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357826"/>
            <a:ext cx="6512511" cy="1143008"/>
          </a:xfrm>
        </p:spPr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00100" y="731520"/>
            <a:ext cx="7072362" cy="4483430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b="1" dirty="0"/>
              <a:t>Что запретить в родительских чатах</a:t>
            </a:r>
          </a:p>
          <a:p>
            <a:pPr marL="45720" indent="0">
              <a:buNone/>
            </a:pPr>
            <a:r>
              <a:rPr lang="ru-RU" dirty="0"/>
              <a:t>1. Хамить, грубить, использовать нецензурные выражения.</a:t>
            </a:r>
          </a:p>
          <a:p>
            <a:pPr marL="45720" indent="0">
              <a:buNone/>
            </a:pPr>
            <a:r>
              <a:rPr lang="ru-RU" dirty="0"/>
              <a:t>2. Провоцировать конфликты, неприязнь, осуждение.</a:t>
            </a:r>
          </a:p>
          <a:p>
            <a:pPr marL="45720" indent="0">
              <a:buNone/>
            </a:pPr>
            <a:r>
              <a:rPr lang="ru-RU" dirty="0"/>
              <a:t>3. Критиковать мнение других участников, запрещать высказываться.</a:t>
            </a:r>
          </a:p>
          <a:p>
            <a:pPr marL="45720" indent="0">
              <a:buNone/>
            </a:pPr>
            <a:r>
              <a:rPr lang="ru-RU" dirty="0"/>
              <a:t>4. Обсуждать в негативном ключе качества других родителей и/или детей.</a:t>
            </a:r>
          </a:p>
          <a:p>
            <a:pPr marL="45720" indent="0">
              <a:buNone/>
            </a:pPr>
            <a:r>
              <a:rPr lang="ru-RU" dirty="0"/>
              <a:t>5. Использовать голосовые сообщения.</a:t>
            </a:r>
          </a:p>
          <a:p>
            <a:pPr marL="45720" indent="0">
              <a:buNone/>
            </a:pPr>
            <a:r>
              <a:rPr lang="ru-RU" dirty="0"/>
              <a:t>6. </a:t>
            </a:r>
            <a:r>
              <a:rPr lang="ru-RU" dirty="0" err="1"/>
              <a:t>Спамить</a:t>
            </a:r>
            <a:r>
              <a:rPr lang="ru-RU" dirty="0"/>
              <a:t>, засорять чат сообщениями, которые не относятся к учебному процессу. Например, «Потерялся котик, помогите найти» или «Поздравляю всех с первым днем весны». </a:t>
            </a:r>
          </a:p>
          <a:p>
            <a:pPr marL="45720" indent="0">
              <a:buNone/>
            </a:pPr>
            <a:r>
              <a:rPr lang="ru-RU" dirty="0"/>
              <a:t>7. Распространять шокирующую непроверенную информацию. Например: «В школах участились случаи распространения наркотиков. Расскажите всем!». </a:t>
            </a:r>
          </a:p>
        </p:txBody>
      </p:sp>
    </p:spTree>
    <p:extLst>
      <p:ext uri="{BB962C8B-B14F-4D97-AF65-F5344CB8AC3E}">
        <p14:creationId xmlns:p14="http://schemas.microsoft.com/office/powerpoint/2010/main" xmlns="" val="375885861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</TotalTime>
  <Words>215</Words>
  <Application>Microsoft Office PowerPoint</Application>
  <PresentationFormat>Экран (4:3)</PresentationFormat>
  <Paragraphs>46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Как организовать общение в родительском чате</vt:lpstr>
      <vt:lpstr>Правила  </vt:lpstr>
      <vt:lpstr>Правила</vt:lpstr>
      <vt:lpstr>Правила</vt:lpstr>
      <vt:lpstr>Правила</vt:lpstr>
      <vt:lpstr>Правила</vt:lpstr>
      <vt:lpstr>Правила</vt:lpstr>
      <vt:lpstr>Правила</vt:lpstr>
      <vt:lpstr>Правила</vt:lpstr>
      <vt:lpstr>Правила</vt:lpstr>
      <vt:lpstr>Слайд 11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Родительский чат</dc:title>
  <dc:creator>NATA</dc:creator>
  <cp:lastModifiedBy>comp77</cp:lastModifiedBy>
  <cp:revision>14</cp:revision>
  <dcterms:created xsi:type="dcterms:W3CDTF">2024-01-26T01:42:33Z</dcterms:created>
  <dcterms:modified xsi:type="dcterms:W3CDTF">2024-01-26T06:37:03Z</dcterms:modified>
</cp:coreProperties>
</file>